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70" r:id="rId7"/>
    <p:sldId id="266" r:id="rId8"/>
    <p:sldId id="274" r:id="rId9"/>
    <p:sldId id="265" r:id="rId10"/>
    <p:sldId id="264" r:id="rId11"/>
    <p:sldId id="267" r:id="rId12"/>
    <p:sldId id="271" r:id="rId13"/>
    <p:sldId id="272" r:id="rId14"/>
    <p:sldId id="27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4C1669-71AC-4B68-8E74-75B572C95664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1A97577-AECE-48D9-857C-4B37B9052D2E}">
      <dgm:prSet/>
      <dgm:spPr/>
      <dgm:t>
        <a:bodyPr/>
        <a:lstStyle/>
        <a:p>
          <a:r>
            <a:rPr lang="en-US"/>
            <a:t>Group V columns to avoid overfit</a:t>
          </a:r>
        </a:p>
      </dgm:t>
    </dgm:pt>
    <dgm:pt modelId="{136AE092-AA1D-475D-A571-A504862DE262}" type="parTrans" cxnId="{EF36224F-E814-4185-ADC1-6C485694129B}">
      <dgm:prSet/>
      <dgm:spPr/>
      <dgm:t>
        <a:bodyPr/>
        <a:lstStyle/>
        <a:p>
          <a:endParaRPr lang="en-US"/>
        </a:p>
      </dgm:t>
    </dgm:pt>
    <dgm:pt modelId="{69EA345E-75D5-4B9C-A10F-F968C047B8E9}" type="sibTrans" cxnId="{EF36224F-E814-4185-ADC1-6C485694129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9C0A2E2-A942-4052-ADBC-11E14BFABCD8}">
      <dgm:prSet/>
      <dgm:spPr/>
      <dgm:t>
        <a:bodyPr/>
        <a:lstStyle/>
        <a:p>
          <a:r>
            <a:rPr lang="en-US"/>
            <a:t>Add transaction date</a:t>
          </a:r>
        </a:p>
      </dgm:t>
    </dgm:pt>
    <dgm:pt modelId="{E7672E1D-C121-49B6-973B-26CB8A65C37B}" type="parTrans" cxnId="{44470B36-852F-432E-8D5B-9939D2E9D7DB}">
      <dgm:prSet/>
      <dgm:spPr/>
      <dgm:t>
        <a:bodyPr/>
        <a:lstStyle/>
        <a:p>
          <a:endParaRPr lang="en-US"/>
        </a:p>
      </dgm:t>
    </dgm:pt>
    <dgm:pt modelId="{329076F7-0E54-4592-9EF6-A870595B15D2}" type="sibTrans" cxnId="{44470B36-852F-432E-8D5B-9939D2E9D7D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B6957F3-1805-42F8-A4F0-B62D06E3163B}">
      <dgm:prSet/>
      <dgm:spPr/>
      <dgm:t>
        <a:bodyPr/>
        <a:lstStyle/>
        <a:p>
          <a:r>
            <a:rPr lang="en-US"/>
            <a:t>Consider to include C and D columns</a:t>
          </a:r>
        </a:p>
      </dgm:t>
    </dgm:pt>
    <dgm:pt modelId="{02D0640D-8FE3-4DCE-B0F7-DDF60993AB0E}" type="parTrans" cxnId="{00F2F264-5E07-43B1-AEA9-D82AE491CC93}">
      <dgm:prSet/>
      <dgm:spPr/>
      <dgm:t>
        <a:bodyPr/>
        <a:lstStyle/>
        <a:p>
          <a:endParaRPr lang="en-US"/>
        </a:p>
      </dgm:t>
    </dgm:pt>
    <dgm:pt modelId="{45B8297E-FCEE-45A2-B7FE-824F0AC8E2DF}" type="sibTrans" cxnId="{00F2F264-5E07-43B1-AEA9-D82AE491CC9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7A29666-23F6-43E5-8A6E-E51CCCE5D505}">
      <dgm:prSet/>
      <dgm:spPr/>
      <dgm:t>
        <a:bodyPr/>
        <a:lstStyle/>
        <a:p>
          <a:r>
            <a:rPr lang="en-US"/>
            <a:t>Implement the model in Postgres</a:t>
          </a:r>
        </a:p>
      </dgm:t>
    </dgm:pt>
    <dgm:pt modelId="{53494224-7D96-44C5-84DD-F7E7E4CDC3E3}" type="parTrans" cxnId="{25F97A73-42FF-4AB7-BA5B-B007FA599478}">
      <dgm:prSet/>
      <dgm:spPr/>
      <dgm:t>
        <a:bodyPr/>
        <a:lstStyle/>
        <a:p>
          <a:endParaRPr lang="en-US"/>
        </a:p>
      </dgm:t>
    </dgm:pt>
    <dgm:pt modelId="{F6ECB91E-B0B1-41D1-830E-9FE3A676E582}" type="sibTrans" cxnId="{25F97A73-42FF-4AB7-BA5B-B007FA59947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81854B5-B41F-4AAA-A008-009E5F978D68}" type="pres">
      <dgm:prSet presAssocID="{474C1669-71AC-4B68-8E74-75B572C95664}" presName="Name0" presStyleCnt="0">
        <dgm:presLayoutVars>
          <dgm:animLvl val="lvl"/>
          <dgm:resizeHandles val="exact"/>
        </dgm:presLayoutVars>
      </dgm:prSet>
      <dgm:spPr/>
    </dgm:pt>
    <dgm:pt modelId="{43E201F4-CEA6-47B6-805F-5826E230542F}" type="pres">
      <dgm:prSet presAssocID="{D1A97577-AECE-48D9-857C-4B37B9052D2E}" presName="compositeNode" presStyleCnt="0">
        <dgm:presLayoutVars>
          <dgm:bulletEnabled val="1"/>
        </dgm:presLayoutVars>
      </dgm:prSet>
      <dgm:spPr/>
    </dgm:pt>
    <dgm:pt modelId="{16AA8048-B107-4902-9DC8-47FC8A4BF9D4}" type="pres">
      <dgm:prSet presAssocID="{D1A97577-AECE-48D9-857C-4B37B9052D2E}" presName="bgRect" presStyleLbl="bgAccFollowNode1" presStyleIdx="0" presStyleCnt="4"/>
      <dgm:spPr/>
    </dgm:pt>
    <dgm:pt modelId="{E9CADA0D-CF03-431E-8AAB-7B54D1DCC179}" type="pres">
      <dgm:prSet presAssocID="{69EA345E-75D5-4B9C-A10F-F968C047B8E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45C25CD-CDA6-4937-9477-625E3A04762C}" type="pres">
      <dgm:prSet presAssocID="{D1A97577-AECE-48D9-857C-4B37B9052D2E}" presName="bottomLine" presStyleLbl="alignNode1" presStyleIdx="1" presStyleCnt="8">
        <dgm:presLayoutVars/>
      </dgm:prSet>
      <dgm:spPr/>
    </dgm:pt>
    <dgm:pt modelId="{0C42DDE8-144D-423C-BA06-7C0B7DE89D06}" type="pres">
      <dgm:prSet presAssocID="{D1A97577-AECE-48D9-857C-4B37B9052D2E}" presName="nodeText" presStyleLbl="bgAccFollowNode1" presStyleIdx="0" presStyleCnt="4">
        <dgm:presLayoutVars>
          <dgm:bulletEnabled val="1"/>
        </dgm:presLayoutVars>
      </dgm:prSet>
      <dgm:spPr/>
    </dgm:pt>
    <dgm:pt modelId="{740FB59F-8639-46D3-9749-73823078FDAF}" type="pres">
      <dgm:prSet presAssocID="{69EA345E-75D5-4B9C-A10F-F968C047B8E9}" presName="sibTrans" presStyleCnt="0"/>
      <dgm:spPr/>
    </dgm:pt>
    <dgm:pt modelId="{13652AB9-9F1E-41AA-8437-D1CCF7FE5F5D}" type="pres">
      <dgm:prSet presAssocID="{49C0A2E2-A942-4052-ADBC-11E14BFABCD8}" presName="compositeNode" presStyleCnt="0">
        <dgm:presLayoutVars>
          <dgm:bulletEnabled val="1"/>
        </dgm:presLayoutVars>
      </dgm:prSet>
      <dgm:spPr/>
    </dgm:pt>
    <dgm:pt modelId="{E1922762-36BD-4EAE-BA36-BA1A5185AA25}" type="pres">
      <dgm:prSet presAssocID="{49C0A2E2-A942-4052-ADBC-11E14BFABCD8}" presName="bgRect" presStyleLbl="bgAccFollowNode1" presStyleIdx="1" presStyleCnt="4"/>
      <dgm:spPr/>
    </dgm:pt>
    <dgm:pt modelId="{925CAB34-E443-4D48-93BE-46AD58D1DD17}" type="pres">
      <dgm:prSet presAssocID="{329076F7-0E54-4592-9EF6-A870595B15D2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C73A4FF3-54E6-405E-A578-93AFF73B6242}" type="pres">
      <dgm:prSet presAssocID="{49C0A2E2-A942-4052-ADBC-11E14BFABCD8}" presName="bottomLine" presStyleLbl="alignNode1" presStyleIdx="3" presStyleCnt="8">
        <dgm:presLayoutVars/>
      </dgm:prSet>
      <dgm:spPr/>
    </dgm:pt>
    <dgm:pt modelId="{9F2BD205-F313-4889-AA89-96A0973610E2}" type="pres">
      <dgm:prSet presAssocID="{49C0A2E2-A942-4052-ADBC-11E14BFABCD8}" presName="nodeText" presStyleLbl="bgAccFollowNode1" presStyleIdx="1" presStyleCnt="4">
        <dgm:presLayoutVars>
          <dgm:bulletEnabled val="1"/>
        </dgm:presLayoutVars>
      </dgm:prSet>
      <dgm:spPr/>
    </dgm:pt>
    <dgm:pt modelId="{AB6A8D16-FD68-4834-AD40-DA271888902D}" type="pres">
      <dgm:prSet presAssocID="{329076F7-0E54-4592-9EF6-A870595B15D2}" presName="sibTrans" presStyleCnt="0"/>
      <dgm:spPr/>
    </dgm:pt>
    <dgm:pt modelId="{52095EE3-FDB5-4D96-BDD4-751BAC46D671}" type="pres">
      <dgm:prSet presAssocID="{EB6957F3-1805-42F8-A4F0-B62D06E3163B}" presName="compositeNode" presStyleCnt="0">
        <dgm:presLayoutVars>
          <dgm:bulletEnabled val="1"/>
        </dgm:presLayoutVars>
      </dgm:prSet>
      <dgm:spPr/>
    </dgm:pt>
    <dgm:pt modelId="{4E6E5649-A0E4-43DE-9248-09BDCD544C01}" type="pres">
      <dgm:prSet presAssocID="{EB6957F3-1805-42F8-A4F0-B62D06E3163B}" presName="bgRect" presStyleLbl="bgAccFollowNode1" presStyleIdx="2" presStyleCnt="4"/>
      <dgm:spPr/>
    </dgm:pt>
    <dgm:pt modelId="{59D78D67-4B01-4263-AE1E-14998DDE89C5}" type="pres">
      <dgm:prSet presAssocID="{45B8297E-FCEE-45A2-B7FE-824F0AC8E2D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3E40F939-93D3-4513-A10B-6D09E84C1785}" type="pres">
      <dgm:prSet presAssocID="{EB6957F3-1805-42F8-A4F0-B62D06E3163B}" presName="bottomLine" presStyleLbl="alignNode1" presStyleIdx="5" presStyleCnt="8">
        <dgm:presLayoutVars/>
      </dgm:prSet>
      <dgm:spPr/>
    </dgm:pt>
    <dgm:pt modelId="{A5523DA1-7E15-41FA-9E58-8C93C26C7B07}" type="pres">
      <dgm:prSet presAssocID="{EB6957F3-1805-42F8-A4F0-B62D06E3163B}" presName="nodeText" presStyleLbl="bgAccFollowNode1" presStyleIdx="2" presStyleCnt="4">
        <dgm:presLayoutVars>
          <dgm:bulletEnabled val="1"/>
        </dgm:presLayoutVars>
      </dgm:prSet>
      <dgm:spPr/>
    </dgm:pt>
    <dgm:pt modelId="{6CD2AF04-60DC-4900-8EB6-63042D93CD40}" type="pres">
      <dgm:prSet presAssocID="{45B8297E-FCEE-45A2-B7FE-824F0AC8E2DF}" presName="sibTrans" presStyleCnt="0"/>
      <dgm:spPr/>
    </dgm:pt>
    <dgm:pt modelId="{8130D060-596F-4BC8-9097-A78FF8BC1982}" type="pres">
      <dgm:prSet presAssocID="{37A29666-23F6-43E5-8A6E-E51CCCE5D505}" presName="compositeNode" presStyleCnt="0">
        <dgm:presLayoutVars>
          <dgm:bulletEnabled val="1"/>
        </dgm:presLayoutVars>
      </dgm:prSet>
      <dgm:spPr/>
    </dgm:pt>
    <dgm:pt modelId="{95237D70-B5E1-482E-A5DE-C888E2ECCF85}" type="pres">
      <dgm:prSet presAssocID="{37A29666-23F6-43E5-8A6E-E51CCCE5D505}" presName="bgRect" presStyleLbl="bgAccFollowNode1" presStyleIdx="3" presStyleCnt="4"/>
      <dgm:spPr/>
    </dgm:pt>
    <dgm:pt modelId="{59DA0B31-9998-43A2-80C8-2937E8174FE0}" type="pres">
      <dgm:prSet presAssocID="{F6ECB91E-B0B1-41D1-830E-9FE3A676E58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6C454C3-26EC-4F67-8827-EEBEC587AC25}" type="pres">
      <dgm:prSet presAssocID="{37A29666-23F6-43E5-8A6E-E51CCCE5D505}" presName="bottomLine" presStyleLbl="alignNode1" presStyleIdx="7" presStyleCnt="8">
        <dgm:presLayoutVars/>
      </dgm:prSet>
      <dgm:spPr/>
    </dgm:pt>
    <dgm:pt modelId="{9ACABE11-73E2-42EA-8E24-2D7EB409233A}" type="pres">
      <dgm:prSet presAssocID="{37A29666-23F6-43E5-8A6E-E51CCCE5D50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1ABB206-E1B0-4933-9AA4-380DFFDC467A}" type="presOf" srcId="{49C0A2E2-A942-4052-ADBC-11E14BFABCD8}" destId="{9F2BD205-F313-4889-AA89-96A0973610E2}" srcOrd="1" destOrd="0" presId="urn:microsoft.com/office/officeart/2016/7/layout/BasicLinearProcessNumbered"/>
    <dgm:cxn modelId="{44470B36-852F-432E-8D5B-9939D2E9D7DB}" srcId="{474C1669-71AC-4B68-8E74-75B572C95664}" destId="{49C0A2E2-A942-4052-ADBC-11E14BFABCD8}" srcOrd="1" destOrd="0" parTransId="{E7672E1D-C121-49B6-973B-26CB8A65C37B}" sibTransId="{329076F7-0E54-4592-9EF6-A870595B15D2}"/>
    <dgm:cxn modelId="{A5307E3B-C184-496F-B062-EA875062E983}" type="presOf" srcId="{474C1669-71AC-4B68-8E74-75B572C95664}" destId="{B81854B5-B41F-4AAA-A008-009E5F978D68}" srcOrd="0" destOrd="0" presId="urn:microsoft.com/office/officeart/2016/7/layout/BasicLinearProcessNumbered"/>
    <dgm:cxn modelId="{B3350743-D0E9-4E4B-83CF-87219C3ADA18}" type="presOf" srcId="{37A29666-23F6-43E5-8A6E-E51CCCE5D505}" destId="{9ACABE11-73E2-42EA-8E24-2D7EB409233A}" srcOrd="1" destOrd="0" presId="urn:microsoft.com/office/officeart/2016/7/layout/BasicLinearProcessNumbered"/>
    <dgm:cxn modelId="{285E1B43-A641-4D84-9CA6-C5475ACFE00B}" type="presOf" srcId="{329076F7-0E54-4592-9EF6-A870595B15D2}" destId="{925CAB34-E443-4D48-93BE-46AD58D1DD17}" srcOrd="0" destOrd="0" presId="urn:microsoft.com/office/officeart/2016/7/layout/BasicLinearProcessNumbered"/>
    <dgm:cxn modelId="{00F2F264-5E07-43B1-AEA9-D82AE491CC93}" srcId="{474C1669-71AC-4B68-8E74-75B572C95664}" destId="{EB6957F3-1805-42F8-A4F0-B62D06E3163B}" srcOrd="2" destOrd="0" parTransId="{02D0640D-8FE3-4DCE-B0F7-DDF60993AB0E}" sibTransId="{45B8297E-FCEE-45A2-B7FE-824F0AC8E2DF}"/>
    <dgm:cxn modelId="{3845E365-B0BD-43B0-AF6E-C16FD6073568}" type="presOf" srcId="{D1A97577-AECE-48D9-857C-4B37B9052D2E}" destId="{0C42DDE8-144D-423C-BA06-7C0B7DE89D06}" srcOrd="1" destOrd="0" presId="urn:microsoft.com/office/officeart/2016/7/layout/BasicLinearProcessNumbered"/>
    <dgm:cxn modelId="{EF36224F-E814-4185-ADC1-6C485694129B}" srcId="{474C1669-71AC-4B68-8E74-75B572C95664}" destId="{D1A97577-AECE-48D9-857C-4B37B9052D2E}" srcOrd="0" destOrd="0" parTransId="{136AE092-AA1D-475D-A571-A504862DE262}" sibTransId="{69EA345E-75D5-4B9C-A10F-F968C047B8E9}"/>
    <dgm:cxn modelId="{25F97A73-42FF-4AB7-BA5B-B007FA599478}" srcId="{474C1669-71AC-4B68-8E74-75B572C95664}" destId="{37A29666-23F6-43E5-8A6E-E51CCCE5D505}" srcOrd="3" destOrd="0" parTransId="{53494224-7D96-44C5-84DD-F7E7E4CDC3E3}" sibTransId="{F6ECB91E-B0B1-41D1-830E-9FE3A676E582}"/>
    <dgm:cxn modelId="{8D453E90-0A51-49BD-83FD-57D648751C7E}" type="presOf" srcId="{D1A97577-AECE-48D9-857C-4B37B9052D2E}" destId="{16AA8048-B107-4902-9DC8-47FC8A4BF9D4}" srcOrd="0" destOrd="0" presId="urn:microsoft.com/office/officeart/2016/7/layout/BasicLinearProcessNumbered"/>
    <dgm:cxn modelId="{0015D7BA-4E23-42C3-975C-4E855FC6D4ED}" type="presOf" srcId="{EB6957F3-1805-42F8-A4F0-B62D06E3163B}" destId="{4E6E5649-A0E4-43DE-9248-09BDCD544C01}" srcOrd="0" destOrd="0" presId="urn:microsoft.com/office/officeart/2016/7/layout/BasicLinearProcessNumbered"/>
    <dgm:cxn modelId="{3C1A1CBF-CA47-49A3-A280-CFD84421E895}" type="presOf" srcId="{49C0A2E2-A942-4052-ADBC-11E14BFABCD8}" destId="{E1922762-36BD-4EAE-BA36-BA1A5185AA25}" srcOrd="0" destOrd="0" presId="urn:microsoft.com/office/officeart/2016/7/layout/BasicLinearProcessNumbered"/>
    <dgm:cxn modelId="{C1E94FC4-E145-4191-B96C-573BBEE2F7CB}" type="presOf" srcId="{45B8297E-FCEE-45A2-B7FE-824F0AC8E2DF}" destId="{59D78D67-4B01-4263-AE1E-14998DDE89C5}" srcOrd="0" destOrd="0" presId="urn:microsoft.com/office/officeart/2016/7/layout/BasicLinearProcessNumbered"/>
    <dgm:cxn modelId="{2068ECE2-A92E-4483-BF94-28E113C6D5D5}" type="presOf" srcId="{F6ECB91E-B0B1-41D1-830E-9FE3A676E582}" destId="{59DA0B31-9998-43A2-80C8-2937E8174FE0}" srcOrd="0" destOrd="0" presId="urn:microsoft.com/office/officeart/2016/7/layout/BasicLinearProcessNumbered"/>
    <dgm:cxn modelId="{DC1C35F0-8E27-4E80-BC4F-2203840E194E}" type="presOf" srcId="{37A29666-23F6-43E5-8A6E-E51CCCE5D505}" destId="{95237D70-B5E1-482E-A5DE-C888E2ECCF85}" srcOrd="0" destOrd="0" presId="urn:microsoft.com/office/officeart/2016/7/layout/BasicLinearProcessNumbered"/>
    <dgm:cxn modelId="{E68EC9F0-BAB5-4065-A52B-C95576C7C213}" type="presOf" srcId="{EB6957F3-1805-42F8-A4F0-B62D06E3163B}" destId="{A5523DA1-7E15-41FA-9E58-8C93C26C7B07}" srcOrd="1" destOrd="0" presId="urn:microsoft.com/office/officeart/2016/7/layout/BasicLinearProcessNumbered"/>
    <dgm:cxn modelId="{1DDC02F9-FAA0-45D1-A103-72852BD1FF90}" type="presOf" srcId="{69EA345E-75D5-4B9C-A10F-F968C047B8E9}" destId="{E9CADA0D-CF03-431E-8AAB-7B54D1DCC179}" srcOrd="0" destOrd="0" presId="urn:microsoft.com/office/officeart/2016/7/layout/BasicLinearProcessNumbered"/>
    <dgm:cxn modelId="{88E6FA83-7922-4D8A-BC5B-930FAA70D476}" type="presParOf" srcId="{B81854B5-B41F-4AAA-A008-009E5F978D68}" destId="{43E201F4-CEA6-47B6-805F-5826E230542F}" srcOrd="0" destOrd="0" presId="urn:microsoft.com/office/officeart/2016/7/layout/BasicLinearProcessNumbered"/>
    <dgm:cxn modelId="{35A5F37C-6368-4F3D-97E5-56FDD5923FB5}" type="presParOf" srcId="{43E201F4-CEA6-47B6-805F-5826E230542F}" destId="{16AA8048-B107-4902-9DC8-47FC8A4BF9D4}" srcOrd="0" destOrd="0" presId="urn:microsoft.com/office/officeart/2016/7/layout/BasicLinearProcessNumbered"/>
    <dgm:cxn modelId="{CAE65EAC-E672-42C8-82A1-B6990250BF9B}" type="presParOf" srcId="{43E201F4-CEA6-47B6-805F-5826E230542F}" destId="{E9CADA0D-CF03-431E-8AAB-7B54D1DCC179}" srcOrd="1" destOrd="0" presId="urn:microsoft.com/office/officeart/2016/7/layout/BasicLinearProcessNumbered"/>
    <dgm:cxn modelId="{32D71078-8B8F-4507-92DC-938E700238CF}" type="presParOf" srcId="{43E201F4-CEA6-47B6-805F-5826E230542F}" destId="{745C25CD-CDA6-4937-9477-625E3A04762C}" srcOrd="2" destOrd="0" presId="urn:microsoft.com/office/officeart/2016/7/layout/BasicLinearProcessNumbered"/>
    <dgm:cxn modelId="{CC988D75-63EE-40E9-8635-0C2B584816F9}" type="presParOf" srcId="{43E201F4-CEA6-47B6-805F-5826E230542F}" destId="{0C42DDE8-144D-423C-BA06-7C0B7DE89D06}" srcOrd="3" destOrd="0" presId="urn:microsoft.com/office/officeart/2016/7/layout/BasicLinearProcessNumbered"/>
    <dgm:cxn modelId="{2CDFD392-04BB-4891-86B5-2D3BB6AC94B9}" type="presParOf" srcId="{B81854B5-B41F-4AAA-A008-009E5F978D68}" destId="{740FB59F-8639-46D3-9749-73823078FDAF}" srcOrd="1" destOrd="0" presId="urn:microsoft.com/office/officeart/2016/7/layout/BasicLinearProcessNumbered"/>
    <dgm:cxn modelId="{3723453E-7770-441D-AF1F-3711F15883FF}" type="presParOf" srcId="{B81854B5-B41F-4AAA-A008-009E5F978D68}" destId="{13652AB9-9F1E-41AA-8437-D1CCF7FE5F5D}" srcOrd="2" destOrd="0" presId="urn:microsoft.com/office/officeart/2016/7/layout/BasicLinearProcessNumbered"/>
    <dgm:cxn modelId="{B9D591D1-C8E0-4343-98AB-006971432A69}" type="presParOf" srcId="{13652AB9-9F1E-41AA-8437-D1CCF7FE5F5D}" destId="{E1922762-36BD-4EAE-BA36-BA1A5185AA25}" srcOrd="0" destOrd="0" presId="urn:microsoft.com/office/officeart/2016/7/layout/BasicLinearProcessNumbered"/>
    <dgm:cxn modelId="{F938FE40-9DAE-430C-B054-676EEF1CCFD3}" type="presParOf" srcId="{13652AB9-9F1E-41AA-8437-D1CCF7FE5F5D}" destId="{925CAB34-E443-4D48-93BE-46AD58D1DD17}" srcOrd="1" destOrd="0" presId="urn:microsoft.com/office/officeart/2016/7/layout/BasicLinearProcessNumbered"/>
    <dgm:cxn modelId="{16E698F8-692D-49D0-B89C-CF1D88DCFB5D}" type="presParOf" srcId="{13652AB9-9F1E-41AA-8437-D1CCF7FE5F5D}" destId="{C73A4FF3-54E6-405E-A578-93AFF73B6242}" srcOrd="2" destOrd="0" presId="urn:microsoft.com/office/officeart/2016/7/layout/BasicLinearProcessNumbered"/>
    <dgm:cxn modelId="{066AC75F-EBAE-4F87-BBD4-8B9D8CE7ECBD}" type="presParOf" srcId="{13652AB9-9F1E-41AA-8437-D1CCF7FE5F5D}" destId="{9F2BD205-F313-4889-AA89-96A0973610E2}" srcOrd="3" destOrd="0" presId="urn:microsoft.com/office/officeart/2016/7/layout/BasicLinearProcessNumbered"/>
    <dgm:cxn modelId="{C246317E-8569-4A5C-8695-8610EECF1F5A}" type="presParOf" srcId="{B81854B5-B41F-4AAA-A008-009E5F978D68}" destId="{AB6A8D16-FD68-4834-AD40-DA271888902D}" srcOrd="3" destOrd="0" presId="urn:microsoft.com/office/officeart/2016/7/layout/BasicLinearProcessNumbered"/>
    <dgm:cxn modelId="{7CF518EA-0F77-4F8A-A273-C62B9B999528}" type="presParOf" srcId="{B81854B5-B41F-4AAA-A008-009E5F978D68}" destId="{52095EE3-FDB5-4D96-BDD4-751BAC46D671}" srcOrd="4" destOrd="0" presId="urn:microsoft.com/office/officeart/2016/7/layout/BasicLinearProcessNumbered"/>
    <dgm:cxn modelId="{2CD424EB-34AA-4589-9BFE-F56BE749ACAA}" type="presParOf" srcId="{52095EE3-FDB5-4D96-BDD4-751BAC46D671}" destId="{4E6E5649-A0E4-43DE-9248-09BDCD544C01}" srcOrd="0" destOrd="0" presId="urn:microsoft.com/office/officeart/2016/7/layout/BasicLinearProcessNumbered"/>
    <dgm:cxn modelId="{A42AE4AB-28C6-4E92-BF9C-21B3A1059325}" type="presParOf" srcId="{52095EE3-FDB5-4D96-BDD4-751BAC46D671}" destId="{59D78D67-4B01-4263-AE1E-14998DDE89C5}" srcOrd="1" destOrd="0" presId="urn:microsoft.com/office/officeart/2016/7/layout/BasicLinearProcessNumbered"/>
    <dgm:cxn modelId="{E649A407-E1CA-42E6-91EF-FEEB4CFCBCCB}" type="presParOf" srcId="{52095EE3-FDB5-4D96-BDD4-751BAC46D671}" destId="{3E40F939-93D3-4513-A10B-6D09E84C1785}" srcOrd="2" destOrd="0" presId="urn:microsoft.com/office/officeart/2016/7/layout/BasicLinearProcessNumbered"/>
    <dgm:cxn modelId="{9FDC03DF-BA6F-42C3-9C63-53C6EEEE828E}" type="presParOf" srcId="{52095EE3-FDB5-4D96-BDD4-751BAC46D671}" destId="{A5523DA1-7E15-41FA-9E58-8C93C26C7B07}" srcOrd="3" destOrd="0" presId="urn:microsoft.com/office/officeart/2016/7/layout/BasicLinearProcessNumbered"/>
    <dgm:cxn modelId="{9286FEE3-8451-41AA-B6E4-BA8D73AEAAF5}" type="presParOf" srcId="{B81854B5-B41F-4AAA-A008-009E5F978D68}" destId="{6CD2AF04-60DC-4900-8EB6-63042D93CD40}" srcOrd="5" destOrd="0" presId="urn:microsoft.com/office/officeart/2016/7/layout/BasicLinearProcessNumbered"/>
    <dgm:cxn modelId="{BE89DDBB-8659-42DF-963C-B7B0D699ACE2}" type="presParOf" srcId="{B81854B5-B41F-4AAA-A008-009E5F978D68}" destId="{8130D060-596F-4BC8-9097-A78FF8BC1982}" srcOrd="6" destOrd="0" presId="urn:microsoft.com/office/officeart/2016/7/layout/BasicLinearProcessNumbered"/>
    <dgm:cxn modelId="{AE46ECDB-376B-4CD7-866D-CEE358E43A81}" type="presParOf" srcId="{8130D060-596F-4BC8-9097-A78FF8BC1982}" destId="{95237D70-B5E1-482E-A5DE-C888E2ECCF85}" srcOrd="0" destOrd="0" presId="urn:microsoft.com/office/officeart/2016/7/layout/BasicLinearProcessNumbered"/>
    <dgm:cxn modelId="{27AD3AB5-9064-4192-9168-A58B764B41DE}" type="presParOf" srcId="{8130D060-596F-4BC8-9097-A78FF8BC1982}" destId="{59DA0B31-9998-43A2-80C8-2937E8174FE0}" srcOrd="1" destOrd="0" presId="urn:microsoft.com/office/officeart/2016/7/layout/BasicLinearProcessNumbered"/>
    <dgm:cxn modelId="{F487354E-3AA5-4734-AD4B-C3CC21D53AE3}" type="presParOf" srcId="{8130D060-596F-4BC8-9097-A78FF8BC1982}" destId="{26C454C3-26EC-4F67-8827-EEBEC587AC25}" srcOrd="2" destOrd="0" presId="urn:microsoft.com/office/officeart/2016/7/layout/BasicLinearProcessNumbered"/>
    <dgm:cxn modelId="{F0557033-10DA-4B84-8B41-FED2A81BDAC5}" type="presParOf" srcId="{8130D060-596F-4BC8-9097-A78FF8BC1982}" destId="{9ACABE11-73E2-42EA-8E24-2D7EB409233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A8048-B107-4902-9DC8-47FC8A4BF9D4}">
      <dsp:nvSpPr>
        <dsp:cNvPr id="0" name=""/>
        <dsp:cNvSpPr/>
      </dsp:nvSpPr>
      <dsp:spPr>
        <a:xfrm>
          <a:off x="2902" y="0"/>
          <a:ext cx="2302371" cy="314272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Group V columns to avoid overfit</a:t>
          </a:r>
        </a:p>
      </dsp:txBody>
      <dsp:txXfrm>
        <a:off x="2902" y="1194233"/>
        <a:ext cx="2302371" cy="1885632"/>
      </dsp:txXfrm>
    </dsp:sp>
    <dsp:sp modelId="{E9CADA0D-CF03-431E-8AAB-7B54D1DCC179}">
      <dsp:nvSpPr>
        <dsp:cNvPr id="0" name=""/>
        <dsp:cNvSpPr/>
      </dsp:nvSpPr>
      <dsp:spPr>
        <a:xfrm>
          <a:off x="682679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20751" y="452344"/>
        <a:ext cx="666672" cy="666672"/>
      </dsp:txXfrm>
    </dsp:sp>
    <dsp:sp modelId="{745C25CD-CDA6-4937-9477-625E3A04762C}">
      <dsp:nvSpPr>
        <dsp:cNvPr id="0" name=""/>
        <dsp:cNvSpPr/>
      </dsp:nvSpPr>
      <dsp:spPr>
        <a:xfrm>
          <a:off x="2902" y="3142649"/>
          <a:ext cx="2302371" cy="72"/>
        </a:xfrm>
        <a:prstGeom prst="rect">
          <a:avLst/>
        </a:prstGeom>
        <a:gradFill rotWithShape="0">
          <a:gsLst>
            <a:gs pos="0">
              <a:schemeClr val="accent5">
                <a:hueOff val="-472651"/>
                <a:satOff val="-2539"/>
                <a:lumOff val="8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472651"/>
                <a:satOff val="-2539"/>
                <a:lumOff val="8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472651"/>
              <a:satOff val="-2539"/>
              <a:lumOff val="8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22762-36BD-4EAE-BA36-BA1A5185AA25}">
      <dsp:nvSpPr>
        <dsp:cNvPr id="0" name=""/>
        <dsp:cNvSpPr/>
      </dsp:nvSpPr>
      <dsp:spPr>
        <a:xfrm>
          <a:off x="2535510" y="0"/>
          <a:ext cx="2302371" cy="3142721"/>
        </a:xfrm>
        <a:prstGeom prst="rect">
          <a:avLst/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262909"/>
              <a:satOff val="-4566"/>
              <a:lumOff val="3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 transaction date</a:t>
          </a:r>
        </a:p>
      </dsp:txBody>
      <dsp:txXfrm>
        <a:off x="2535510" y="1194233"/>
        <a:ext cx="2302371" cy="1885632"/>
      </dsp:txXfrm>
    </dsp:sp>
    <dsp:sp modelId="{925CAB34-E443-4D48-93BE-46AD58D1DD17}">
      <dsp:nvSpPr>
        <dsp:cNvPr id="0" name=""/>
        <dsp:cNvSpPr/>
      </dsp:nvSpPr>
      <dsp:spPr>
        <a:xfrm>
          <a:off x="3215287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-945302"/>
                <a:satOff val="-5077"/>
                <a:lumOff val="17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945302"/>
                <a:satOff val="-5077"/>
                <a:lumOff val="17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945302"/>
              <a:satOff val="-5077"/>
              <a:lumOff val="17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53359" y="452344"/>
        <a:ext cx="666672" cy="666672"/>
      </dsp:txXfrm>
    </dsp:sp>
    <dsp:sp modelId="{C73A4FF3-54E6-405E-A578-93AFF73B6242}">
      <dsp:nvSpPr>
        <dsp:cNvPr id="0" name=""/>
        <dsp:cNvSpPr/>
      </dsp:nvSpPr>
      <dsp:spPr>
        <a:xfrm>
          <a:off x="2535510" y="3142649"/>
          <a:ext cx="2302371" cy="72"/>
        </a:xfrm>
        <a:prstGeom prst="rect">
          <a:avLst/>
        </a:prstGeom>
        <a:gradFill rotWithShape="0">
          <a:gsLst>
            <a:gs pos="0">
              <a:schemeClr val="accent5">
                <a:hueOff val="-1417953"/>
                <a:satOff val="-7616"/>
                <a:lumOff val="260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417953"/>
                <a:satOff val="-7616"/>
                <a:lumOff val="260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417953"/>
              <a:satOff val="-7616"/>
              <a:lumOff val="26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6E5649-A0E4-43DE-9248-09BDCD544C01}">
      <dsp:nvSpPr>
        <dsp:cNvPr id="0" name=""/>
        <dsp:cNvSpPr/>
      </dsp:nvSpPr>
      <dsp:spPr>
        <a:xfrm>
          <a:off x="5068118" y="0"/>
          <a:ext cx="2302371" cy="3142721"/>
        </a:xfrm>
        <a:prstGeom prst="rect">
          <a:avLst/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525817"/>
              <a:satOff val="-9133"/>
              <a:lumOff val="6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Consider to include C and D columns</a:t>
          </a:r>
        </a:p>
      </dsp:txBody>
      <dsp:txXfrm>
        <a:off x="5068118" y="1194233"/>
        <a:ext cx="2302371" cy="1885632"/>
      </dsp:txXfrm>
    </dsp:sp>
    <dsp:sp modelId="{59D78D67-4B01-4263-AE1E-14998DDE89C5}">
      <dsp:nvSpPr>
        <dsp:cNvPr id="0" name=""/>
        <dsp:cNvSpPr/>
      </dsp:nvSpPr>
      <dsp:spPr>
        <a:xfrm>
          <a:off x="5747895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-1890604"/>
                <a:satOff val="-10154"/>
                <a:lumOff val="347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890604"/>
                <a:satOff val="-10154"/>
                <a:lumOff val="347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890604"/>
              <a:satOff val="-10154"/>
              <a:lumOff val="3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85967" y="452344"/>
        <a:ext cx="666672" cy="666672"/>
      </dsp:txXfrm>
    </dsp:sp>
    <dsp:sp modelId="{3E40F939-93D3-4513-A10B-6D09E84C1785}">
      <dsp:nvSpPr>
        <dsp:cNvPr id="0" name=""/>
        <dsp:cNvSpPr/>
      </dsp:nvSpPr>
      <dsp:spPr>
        <a:xfrm>
          <a:off x="5068118" y="3142649"/>
          <a:ext cx="2302371" cy="72"/>
        </a:xfrm>
        <a:prstGeom prst="rect">
          <a:avLst/>
        </a:prstGeom>
        <a:gradFill rotWithShape="0">
          <a:gsLst>
            <a:gs pos="0">
              <a:schemeClr val="accent5">
                <a:hueOff val="-2363255"/>
                <a:satOff val="-12693"/>
                <a:lumOff val="434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363255"/>
                <a:satOff val="-12693"/>
                <a:lumOff val="434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363255"/>
              <a:satOff val="-12693"/>
              <a:lumOff val="43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237D70-B5E1-482E-A5DE-C888E2ECCF85}">
      <dsp:nvSpPr>
        <dsp:cNvPr id="0" name=""/>
        <dsp:cNvSpPr/>
      </dsp:nvSpPr>
      <dsp:spPr>
        <a:xfrm>
          <a:off x="7600726" y="0"/>
          <a:ext cx="2302371" cy="3142721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Implement the model in Postgres</a:t>
          </a:r>
        </a:p>
      </dsp:txBody>
      <dsp:txXfrm>
        <a:off x="7600726" y="1194233"/>
        <a:ext cx="2302371" cy="1885632"/>
      </dsp:txXfrm>
    </dsp:sp>
    <dsp:sp modelId="{59DA0B31-9998-43A2-80C8-2937E8174FE0}">
      <dsp:nvSpPr>
        <dsp:cNvPr id="0" name=""/>
        <dsp:cNvSpPr/>
      </dsp:nvSpPr>
      <dsp:spPr>
        <a:xfrm>
          <a:off x="8280504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-2835906"/>
                <a:satOff val="-15231"/>
                <a:lumOff val="521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835906"/>
                <a:satOff val="-15231"/>
                <a:lumOff val="521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835906"/>
              <a:satOff val="-15231"/>
              <a:lumOff val="52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8576" y="452344"/>
        <a:ext cx="666672" cy="666672"/>
      </dsp:txXfrm>
    </dsp:sp>
    <dsp:sp modelId="{26C454C3-26EC-4F67-8827-EEBEC587AC25}">
      <dsp:nvSpPr>
        <dsp:cNvPr id="0" name=""/>
        <dsp:cNvSpPr/>
      </dsp:nvSpPr>
      <dsp:spPr>
        <a:xfrm>
          <a:off x="7600726" y="3142649"/>
          <a:ext cx="2302371" cy="72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Credit card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1156-C8D0-4003-80A3-D9E0F352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models</a:t>
            </a:r>
            <a:endParaRPr lang="en-AU" sz="32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13760F-0373-49F0-BF6D-B83E1CDD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AU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5381137-A60C-455C-847F-07112D4A5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878283"/>
            <a:ext cx="6844045" cy="30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0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74BE-52C3-42A4-8BFB-E039E7F3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AU" dirty="0"/>
              <a:t>Confusion matrix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36BDE7-EC43-4C45-BA0E-7135BAAA9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/>
              <a:t>All columns</a:t>
            </a:r>
          </a:p>
          <a:p>
            <a:r>
              <a:rPr lang="en-US" dirty="0"/>
              <a:t>T-SNE</a:t>
            </a:r>
          </a:p>
          <a:p>
            <a:r>
              <a:rPr lang="en-US" dirty="0"/>
              <a:t>PCA</a:t>
            </a:r>
          </a:p>
        </p:txBody>
      </p:sp>
      <p:sp>
        <p:nvSpPr>
          <p:cNvPr id="26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80FD4-D020-4397-84E1-6FA8D4B5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88" y="566849"/>
            <a:ext cx="3992880" cy="1147953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E37F4-64F4-412D-B911-CEE4C0E12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388" y="2940651"/>
            <a:ext cx="3992880" cy="1078077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877513-594B-4501-BE0C-5C8245DB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388" y="5221702"/>
            <a:ext cx="3992880" cy="10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46BC-74B7-4E27-8B62-97FAA851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What’s next?</a:t>
            </a:r>
            <a:endParaRPr lang="en-A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C04789-A18C-4510-A1A3-1289127A4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16600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8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9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9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2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2" name="Group 9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3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90FC72-995B-4EB2-A19B-07C0924D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Thank you</a:t>
            </a:r>
            <a:endParaRPr lang="en-AU" sz="2800">
              <a:solidFill>
                <a:srgbClr val="FFFFFF"/>
              </a:solidFill>
            </a:endParaRPr>
          </a:p>
        </p:txBody>
      </p:sp>
      <p:sp useBgFill="1">
        <p:nvSpPr>
          <p:cNvPr id="14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94E354B-A42C-4761-B9C1-9F1B4B8A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530" y="1137621"/>
            <a:ext cx="4577297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ACB5-9FEF-40DD-B00D-A2C5A3B5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4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236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2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8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3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64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3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4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5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6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7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8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2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6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80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plan</a:t>
            </a:r>
          </a:p>
        </p:txBody>
      </p:sp>
      <p:sp useBgFill="1">
        <p:nvSpPr>
          <p:cNvPr id="282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4" descr="Image result for credit card fraud detection cloud">
            <a:extLst>
              <a:ext uri="{FF2B5EF4-FFF2-40B4-BE49-F238E27FC236}">
                <a16:creationId xmlns:a16="http://schemas.microsoft.com/office/drawing/2014/main" id="{4CB9C1C7-F104-489B-A503-106127892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46149" r="30135" b="5007"/>
          <a:stretch/>
        </p:blipFill>
        <p:spPr bwMode="auto">
          <a:xfrm>
            <a:off x="1118988" y="1864798"/>
            <a:ext cx="6112382" cy="312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7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5" name="Group 7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56" name="Group 7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4D599-9026-438D-9B2F-8849F1C5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Cloud</a:t>
            </a:r>
            <a:endParaRPr lang="en-AU" sz="2800" dirty="0">
              <a:solidFill>
                <a:srgbClr val="FFFFFF"/>
              </a:solidFill>
            </a:endParaRPr>
          </a:p>
        </p:txBody>
      </p:sp>
      <p:sp useBgFill="1">
        <p:nvSpPr>
          <p:cNvPr id="11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oogle cloud azure machine learning">
            <a:extLst>
              <a:ext uri="{FF2B5EF4-FFF2-40B4-BE49-F238E27FC236}">
                <a16:creationId xmlns:a16="http://schemas.microsoft.com/office/drawing/2014/main" id="{C254806E-713E-4AD1-81E1-D1AF6CD3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386261"/>
            <a:ext cx="6112382" cy="40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D21C5-E369-4CDD-9767-12886A7C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AU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55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31C0-5951-4B38-B0DF-9E198996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4D2E9-CE8A-4BF3-BA30-1798E136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32685"/>
            <a:ext cx="9906000" cy="19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4598-7388-4FB1-A596-DA1D1A7A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/>
              <a:t>Target</a:t>
            </a:r>
            <a:endParaRPr lang="en-AU"/>
          </a:p>
        </p:txBody>
      </p:sp>
      <p:sp>
        <p:nvSpPr>
          <p:cNvPr id="17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B39E0-49E9-46A1-9954-092F748B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168008"/>
            <a:ext cx="3178638" cy="214558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AEB844-8AB2-4F84-856D-408BB400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16" y="3538951"/>
            <a:ext cx="3178638" cy="214558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455B24-676D-4235-A75C-0304E8F6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FB065-0C53-4E37-B736-7128997A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Before </a:t>
            </a:r>
            <a:r>
              <a:rPr lang="en-US" sz="2800" dirty="0" err="1">
                <a:solidFill>
                  <a:srgbClr val="FFFFFF"/>
                </a:solidFill>
              </a:rPr>
              <a:t>SMote</a:t>
            </a:r>
            <a:endParaRPr lang="en-AU" sz="2800" dirty="0">
              <a:solidFill>
                <a:srgbClr val="FFFFFF"/>
              </a:solidFill>
            </a:endParaRP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1B02C-0688-4AB8-AF9B-4E9C4DB2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09184"/>
            <a:ext cx="6112382" cy="40341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02E2CB-53A2-4327-BD97-5B8F2905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50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FBBD9-088C-4546-8A61-49FB66BD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After smote</a:t>
            </a:r>
            <a:endParaRPr lang="en-AU" sz="2800" dirty="0">
              <a:solidFill>
                <a:srgbClr val="FFFFFF"/>
              </a:solidFill>
            </a:endParaRP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4682E7-6630-4248-AD69-B08FC2D7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9902F8-D041-4E00-9037-A27C6506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1952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63D3-8FCE-4F17-94AA-1AC3F5D1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A0064-2C27-40D8-9D6F-7DAB63AE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940" y="2408712"/>
            <a:ext cx="5105920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72638-E70D-466C-88D1-22FF9A6C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996" y="2408712"/>
            <a:ext cx="4850153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0C6A2-D53E-4F43-90BE-E59ECCBF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ROC</a:t>
            </a:r>
            <a:endParaRPr lang="en-AU" sz="2800">
              <a:solidFill>
                <a:srgbClr val="FFFFFF"/>
              </a:solidFill>
            </a:endParaRP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500741-DBFA-4B23-928E-F4B25499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79295"/>
            <a:ext cx="6112382" cy="429394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6839AF-3684-497E-B799-97DD8C07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3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Capstone</vt:lpstr>
      <vt:lpstr>The plan</vt:lpstr>
      <vt:lpstr>Cloud</vt:lpstr>
      <vt:lpstr>smote</vt:lpstr>
      <vt:lpstr>Target</vt:lpstr>
      <vt:lpstr>Before SMote</vt:lpstr>
      <vt:lpstr>After smote</vt:lpstr>
      <vt:lpstr>PCA</vt:lpstr>
      <vt:lpstr>ROC</vt:lpstr>
      <vt:lpstr>models</vt:lpstr>
      <vt:lpstr>Confusion matrix</vt:lpstr>
      <vt:lpstr>What’s next?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2020-03-05T22:22:59Z</dcterms:created>
  <dcterms:modified xsi:type="dcterms:W3CDTF">2020-03-05T22:23:05Z</dcterms:modified>
</cp:coreProperties>
</file>